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1111" r:id="rId2"/>
    <p:sldId id="1112" r:id="rId3"/>
    <p:sldId id="1113" r:id="rId4"/>
    <p:sldId id="1114" r:id="rId5"/>
    <p:sldId id="1115" r:id="rId6"/>
    <p:sldId id="1117" r:id="rId7"/>
    <p:sldId id="1116" r:id="rId8"/>
    <p:sldId id="950" r:id="rId9"/>
    <p:sldId id="1090" r:id="rId10"/>
    <p:sldId id="1059" r:id="rId11"/>
    <p:sldId id="1055" r:id="rId12"/>
    <p:sldId id="487" r:id="rId13"/>
    <p:sldId id="488" r:id="rId14"/>
    <p:sldId id="489" r:id="rId15"/>
    <p:sldId id="490" r:id="rId16"/>
    <p:sldId id="701" r:id="rId17"/>
    <p:sldId id="518" r:id="rId18"/>
    <p:sldId id="523" r:id="rId19"/>
    <p:sldId id="520" r:id="rId20"/>
    <p:sldId id="524" r:id="rId21"/>
    <p:sldId id="521" r:id="rId22"/>
    <p:sldId id="522" r:id="rId23"/>
    <p:sldId id="1110" r:id="rId24"/>
    <p:sldId id="954" r:id="rId25"/>
    <p:sldId id="1010" r:id="rId26"/>
    <p:sldId id="1132" r:id="rId27"/>
    <p:sldId id="1131" r:id="rId28"/>
    <p:sldId id="1129" r:id="rId29"/>
    <p:sldId id="1130" r:id="rId30"/>
    <p:sldId id="1084" r:id="rId31"/>
    <p:sldId id="946" r:id="rId32"/>
    <p:sldId id="112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ation" id="{0C78759B-5879-49C9-9B6D-D824B7715B80}">
          <p14:sldIdLst>
            <p14:sldId id="1111"/>
            <p14:sldId id="1112"/>
            <p14:sldId id="1113"/>
            <p14:sldId id="1114"/>
            <p14:sldId id="1115"/>
            <p14:sldId id="1117"/>
            <p14:sldId id="1116"/>
          </p14:sldIdLst>
        </p14:section>
        <p14:section name="Main Service" id="{1F80873B-EF87-4756-A9D6-A147B579BB11}">
          <p14:sldIdLst>
            <p14:sldId id="950"/>
            <p14:sldId id="1090"/>
            <p14:sldId id="1059"/>
            <p14:sldId id="1055"/>
            <p14:sldId id="487"/>
            <p14:sldId id="488"/>
            <p14:sldId id="489"/>
            <p14:sldId id="490"/>
            <p14:sldId id="701"/>
            <p14:sldId id="518"/>
            <p14:sldId id="523"/>
            <p14:sldId id="520"/>
            <p14:sldId id="524"/>
            <p14:sldId id="521"/>
            <p14:sldId id="522"/>
            <p14:sldId id="1110"/>
            <p14:sldId id="954"/>
            <p14:sldId id="1010"/>
            <p14:sldId id="1132"/>
            <p14:sldId id="1131"/>
            <p14:sldId id="1129"/>
            <p14:sldId id="1130"/>
            <p14:sldId id="1084"/>
            <p14:sldId id="946"/>
            <p14:sldId id="11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82272" autoAdjust="0"/>
  </p:normalViewPr>
  <p:slideViewPr>
    <p:cSldViewPr>
      <p:cViewPr varScale="1">
        <p:scale>
          <a:sx n="92" d="100"/>
          <a:sy n="92" d="100"/>
        </p:scale>
        <p:origin x="139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09/03/2024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F6FC7-E2B3-D21C-144F-8D44C704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31AE-0B9C-FEFA-6951-579E5CE8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4D42-A763-2F6E-364C-6664F02A8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AA121-9177-2280-A85B-7713B2EF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Something About That Name</a:t>
            </a:r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7167032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Anne Wilson | Colby </a:t>
            </a:r>
            <a:r>
              <a:rPr lang="en-GB" sz="1200" dirty="0" err="1">
                <a:solidFill>
                  <a:schemeClr val="bg1"/>
                </a:solidFill>
              </a:rPr>
              <a:t>Wedgeworth</a:t>
            </a:r>
            <a:r>
              <a:rPr lang="en-GB" sz="1200" dirty="0">
                <a:solidFill>
                  <a:schemeClr val="bg1"/>
                </a:solidFill>
              </a:rPr>
              <a:t> | Ethan Hulse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Capitol CMG Genesis; Capitol CMG Paragon; Jacobs Story Music; </a:t>
            </a:r>
            <a:r>
              <a:rPr lang="en-GB" sz="1200" dirty="0" err="1">
                <a:solidFill>
                  <a:schemeClr val="bg1"/>
                </a:solidFill>
              </a:rPr>
              <a:t>Wedgeworth</a:t>
            </a:r>
            <a:r>
              <a:rPr lang="en-GB" sz="1200" dirty="0">
                <a:solidFill>
                  <a:schemeClr val="bg1"/>
                </a:solidFill>
              </a:rPr>
              <a:t> Publishing; Be Essential Songs; EGH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4568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Sweeter than the morning</a:t>
            </a:r>
          </a:p>
          <a:p>
            <a:r>
              <a:rPr lang="en-GB" dirty="0">
                <a:solidFill>
                  <a:schemeClr val="bg1"/>
                </a:solidFill>
              </a:rPr>
              <a:t>Or the sound of the rain</a:t>
            </a:r>
          </a:p>
          <a:p>
            <a:r>
              <a:rPr lang="en-GB" dirty="0">
                <a:solidFill>
                  <a:schemeClr val="bg1"/>
                </a:solidFill>
              </a:rPr>
              <a:t>From the mouth of the preacher</a:t>
            </a:r>
          </a:p>
          <a:p>
            <a:r>
              <a:rPr lang="en-GB" dirty="0">
                <a:solidFill>
                  <a:schemeClr val="bg1"/>
                </a:solidFill>
              </a:rPr>
              <a:t>And the sinner the same</a:t>
            </a:r>
          </a:p>
          <a:p>
            <a:r>
              <a:rPr lang="en-GB" dirty="0">
                <a:solidFill>
                  <a:schemeClr val="bg1"/>
                </a:solidFill>
              </a:rPr>
              <a:t>Tender as a whisper</a:t>
            </a:r>
          </a:p>
          <a:p>
            <a:r>
              <a:rPr lang="en-GB" dirty="0">
                <a:solidFill>
                  <a:schemeClr val="bg1"/>
                </a:solidFill>
              </a:rPr>
              <a:t>But loud in it's refrain</a:t>
            </a:r>
          </a:p>
          <a:p>
            <a:r>
              <a:rPr lang="en-GB" dirty="0">
                <a:solidFill>
                  <a:schemeClr val="bg1"/>
                </a:solidFill>
              </a:rPr>
              <a:t>May it hang on my lips for the rest of my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66137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something about the name of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sounds like forgiveness sounds like amazing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beckons my soul to sing forever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There's just something about that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64694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66936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pray it over family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we rise and when we sleep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speak it over sorrow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 soul is given peace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it in the famine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Or in prosperity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May we never forget that He is all that we need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26927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 is still no other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still have the power to save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can empty any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Forever Jesus it's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10317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E240-4314-CF97-76B2-70ACF0B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D2CE4-B84F-F8AA-DD96-CEF8D733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41732-B0E0-C46B-C5F2-E0E8955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F8A1B-D15F-C651-1327-FC30141B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4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BD224-9E91-490D-3AA2-B6F46AC3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1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BCBB5-7498-348E-174B-118669E36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228A9-741D-CF60-2399-421C3EF7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79337-C547-7D99-F64D-E78D1B23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3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03AA5-6763-94EB-7660-D16A2DD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693C2-3BD9-62C4-A749-31BE1527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7C63-0095-D839-4D14-6473095F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E4F01-6E51-E4FD-CEA7-90B03C59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44D67-70A5-4B63-0F90-89F18677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46BD9-F307-6960-34C0-E1FF6A10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0EAE4-CE95-236B-2801-45B7BBED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CD3D-BEBC-D6AA-F38B-C1D7F38E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5CDBB-8864-C915-5558-2FD34F8C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March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8629</TotalTime>
  <Words>491</Words>
  <Application>Microsoft Office PowerPoint</Application>
  <PresentationFormat>On-screen Show (4:3)</PresentationFormat>
  <Paragraphs>84</Paragraphs>
  <Slides>32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455</cp:revision>
  <dcterms:created xsi:type="dcterms:W3CDTF">2019-09-23T12:06:27Z</dcterms:created>
  <dcterms:modified xsi:type="dcterms:W3CDTF">2024-03-09T18:39:53Z</dcterms:modified>
</cp:coreProperties>
</file>